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Thin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Inconsolata"/>
      <p:regular r:id="rId28"/>
      <p:bold r:id="rId29"/>
    </p:embeddedFont>
    <p:embeddedFont>
      <p:font typeface="Robo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0CCFE78-E246-47AE-97C9-B7B56DE6AA11}">
  <a:tblStyle styleId="{80CCFE78-E246-47AE-97C9-B7B56DE6AA1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33" Type="http://schemas.openxmlformats.org/officeDocument/2006/relationships/font" Target="fonts/RobotoLight-boldItalic.fntdata"/><Relationship Id="rId32" Type="http://schemas.openxmlformats.org/officeDocument/2006/relationships/font" Target="fonts/RobotoLight-italic.fntdata"/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AmaticSC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nconsolata-regular.fntdata"/><Relationship Id="rId27" Type="http://schemas.openxmlformats.org/officeDocument/2006/relationships/font" Target="fonts/AmaticSC-bold.fntdata"/><Relationship Id="rId29" Type="http://schemas.openxmlformats.org/officeDocument/2006/relationships/font" Target="fonts/Inconsolat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Thin-bold.fntdata"/><Relationship Id="rId14" Type="http://schemas.openxmlformats.org/officeDocument/2006/relationships/font" Target="fonts/RobotoThin-regular.fntdata"/><Relationship Id="rId17" Type="http://schemas.openxmlformats.org/officeDocument/2006/relationships/font" Target="fonts/RobotoThin-boldItalic.fntdata"/><Relationship Id="rId16" Type="http://schemas.openxmlformats.org/officeDocument/2006/relationships/font" Target="fonts/RobotoThin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35371c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835371c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835371c8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835371c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35371c8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35371c8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5835371c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5835371c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5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0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Relationship Id="rId4" Type="http://schemas.openxmlformats.org/officeDocument/2006/relationships/image" Target="../media/image59.png"/><Relationship Id="rId5" Type="http://schemas.openxmlformats.org/officeDocument/2006/relationships/image" Target="../media/image54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73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8.png"/><Relationship Id="rId7" Type="http://schemas.openxmlformats.org/officeDocument/2006/relationships/image" Target="../media/image80.png"/><Relationship Id="rId8" Type="http://schemas.openxmlformats.org/officeDocument/2006/relationships/image" Target="../media/image7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78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99.png"/><Relationship Id="rId5" Type="http://schemas.openxmlformats.org/officeDocument/2006/relationships/image" Target="../media/image86.png"/><Relationship Id="rId6" Type="http://schemas.openxmlformats.org/officeDocument/2006/relationships/image" Target="../media/image100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Relationship Id="rId5" Type="http://schemas.openxmlformats.org/officeDocument/2006/relationships/image" Target="../media/image96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 txBox="1"/>
          <p:nvPr>
            <p:ph idx="1" type="subTitle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81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1"/>
          <p:cNvSpPr txBox="1"/>
          <p:nvPr>
            <p:ph idx="2" type="subTitle"/>
          </p:nvPr>
        </p:nvSpPr>
        <p:spPr>
          <a:xfrm>
            <a:off x="-12300" y="1471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/>
          <p:nvPr>
            <p:ph idx="3" type="subTitle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Scikit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-L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/>
          <p:nvPr>
            <p:ph idx="4" type="subTitle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{80CCFE78-E246-47AE-97C9-B7B56DE6AA11}</a:tableStyleId>
              </a:tblPr>
              <a:tblGrid>
                <a:gridCol w="1803125"/>
                <a:gridCol w="1917750"/>
                <a:gridCol w="1810800"/>
                <a:gridCol w="1803125"/>
              </a:tblGrid>
              <a:tr h="1251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>
            <p:ph idx="1" type="subTitle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deep-dive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 Project Requirements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5" name="Google Shape;111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62"/>
          <p:cNvSpPr txBox="1"/>
          <p:nvPr>
            <p:ph idx="2" type="subTitle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b="1" lang="en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0" name="Google Shape;113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36" name="Google Shape;113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7" name="Google Shape;113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39" name="Google Shape;1139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0" name="Google Shape;1140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1" name="Google Shape;1141;p64"/>
          <p:cNvSpPr txBox="1"/>
          <p:nvPr>
            <p:ph idx="6" type="subTitle"/>
          </p:nvPr>
        </p:nvSpPr>
        <p:spPr>
          <a:xfrm>
            <a:off x="-12300" y="39468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  <p:sp>
        <p:nvSpPr>
          <p:cNvPr id="1142" name="Google Shape;1142;p64"/>
          <p:cNvSpPr txBox="1"/>
          <p:nvPr/>
        </p:nvSpPr>
        <p:spPr>
          <a:xfrm>
            <a:off x="1439475" y="3146738"/>
            <a:ext cx="7344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with students from your class only.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48" name="Google Shape;114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